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3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2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0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8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7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9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5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4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242F8-BB76-0A44-9D26-93E891416E6B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4CFE2-803F-8041-93AF-9481735D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5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902" y="300624"/>
            <a:ext cx="9377534" cy="6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5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2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calwebs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066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3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840510"/>
            <a:ext cx="121666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35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Chung</dc:creator>
  <cp:lastModifiedBy>Rosa Chung</cp:lastModifiedBy>
  <cp:revision>6</cp:revision>
  <dcterms:created xsi:type="dcterms:W3CDTF">2018-04-29T16:28:21Z</dcterms:created>
  <dcterms:modified xsi:type="dcterms:W3CDTF">2018-04-29T17:31:48Z</dcterms:modified>
</cp:coreProperties>
</file>